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646E-CB86-48F8-AB71-AB3F838CB729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2E9F5-6184-41E4-9EB8-A34D1B671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646E-CB86-48F8-AB71-AB3F838CB729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E9F5-6184-41E4-9EB8-A34D1B671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646E-CB86-48F8-AB71-AB3F838CB729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E9F5-6184-41E4-9EB8-A34D1B671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AD646E-CB86-48F8-AB71-AB3F838CB729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F2E9F5-6184-41E4-9EB8-A34D1B671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646E-CB86-48F8-AB71-AB3F838CB729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E9F5-6184-41E4-9EB8-A34D1B671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646E-CB86-48F8-AB71-AB3F838CB729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E9F5-6184-41E4-9EB8-A34D1B671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E9F5-6184-41E4-9EB8-A34D1B671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646E-CB86-48F8-AB71-AB3F838CB729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646E-CB86-48F8-AB71-AB3F838CB729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E9F5-6184-41E4-9EB8-A34D1B671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646E-CB86-48F8-AB71-AB3F838CB729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E9F5-6184-41E4-9EB8-A34D1B671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AD646E-CB86-48F8-AB71-AB3F838CB729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F2E9F5-6184-41E4-9EB8-A34D1B671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646E-CB86-48F8-AB71-AB3F838CB729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2E9F5-6184-41E4-9EB8-A34D1B671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AD646E-CB86-48F8-AB71-AB3F838CB729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F2E9F5-6184-41E4-9EB8-A34D1B671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Проект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по пожарной безопасности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«Огонь-друг, огонь –враг»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Подготовила :</a:t>
            </a:r>
          </a:p>
          <a:p>
            <a:pPr algn="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воспитатель</a:t>
            </a:r>
          </a:p>
          <a:p>
            <a:pPr algn="r">
              <a:buNone/>
            </a:pPr>
            <a:r>
              <a:rPr lang="ru-RU" sz="1400" dirty="0" err="1" smtClean="0">
                <a:solidFill>
                  <a:schemeClr val="bg1"/>
                </a:solidFill>
              </a:rPr>
              <a:t>Николкина</a:t>
            </a:r>
            <a:r>
              <a:rPr lang="ru-RU" sz="1400" dirty="0" smtClean="0">
                <a:solidFill>
                  <a:schemeClr val="bg1"/>
                </a:solidFill>
              </a:rPr>
              <a:t> С.М.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55576" y="320040"/>
            <a:ext cx="6940624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№9 «Малахитовая шкатулка»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Нижневартовск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_39a6c_485d343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17032"/>
            <a:ext cx="316835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1284012198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669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1412776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Будьте осторожны </a:t>
            </a:r>
          </a:p>
          <a:p>
            <a:pPr algn="ctr"/>
            <a:r>
              <a:rPr lang="ru-RU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 огнем!</a:t>
            </a:r>
            <a:endParaRPr lang="ru-RU" sz="4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96693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    формировать у детей осознанного и ответственного  отношения к выполнению правил пожарной безопасности.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988840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Задачи:</a:t>
            </a:r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AutoNum type="arabicPlain"/>
            </a:pPr>
            <a:r>
              <a:rPr lang="ru-RU" sz="2000" dirty="0" smtClean="0">
                <a:solidFill>
                  <a:srgbClr val="FF0000"/>
                </a:solidFill>
              </a:rPr>
              <a:t>Углублять и систематизировать знания о причинах пожара,</a:t>
            </a:r>
          </a:p>
          <a:p>
            <a:pPr marL="457200" indent="-457200"/>
            <a:r>
              <a:rPr lang="ru-RU" sz="2000" dirty="0" smtClean="0">
                <a:solidFill>
                  <a:srgbClr val="FF0000"/>
                </a:solidFill>
              </a:rPr>
              <a:t>       объяснять, чем  опасен огонь, подвести к пониманию вероятных последствий детских шалостей.</a:t>
            </a:r>
          </a:p>
          <a:p>
            <a:pPr marL="457200" indent="-457200"/>
            <a:r>
              <a:rPr lang="ru-RU" sz="2000" dirty="0" smtClean="0">
                <a:solidFill>
                  <a:srgbClr val="FF0000"/>
                </a:solidFill>
              </a:rPr>
              <a:t>2 .   Познакомить с правилами при пожаре и со средствами       пожаротушения..</a:t>
            </a:r>
          </a:p>
          <a:p>
            <a:pPr marL="342900" indent="-342900">
              <a:buAutoNum type="arabicPeriod" startAt="3"/>
            </a:pPr>
            <a:r>
              <a:rPr lang="ru-RU" sz="2000" dirty="0" smtClean="0">
                <a:solidFill>
                  <a:srgbClr val="FF0000"/>
                </a:solidFill>
              </a:rPr>
              <a:t>Воспитывать в детях уверенность в своих силах, проводить работу по преодолению страха перед огнем.</a:t>
            </a:r>
          </a:p>
          <a:p>
            <a:pPr marL="342900" indent="-342900">
              <a:buAutoNum type="arabicPeriod" startAt="3"/>
            </a:pPr>
            <a:r>
              <a:rPr lang="ru-RU" sz="2000" dirty="0" smtClean="0">
                <a:solidFill>
                  <a:srgbClr val="FF0000"/>
                </a:solidFill>
              </a:rPr>
              <a:t> Привлечь внимание родителей к данному вопросу и участию в проекте.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пб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869160"/>
            <a:ext cx="313474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Участники проекта: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дети, воспитатели, родители.</a:t>
            </a: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 Подготовительный: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подготовительно-наглядный,подготовительно-информационный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подготовительно-творческий.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 Основной: работа с детьми, с родителями.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   Заключительный: заключительно-инфорационный,заключительно-наглядный,заключительно-творческий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404664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нформационно- творческий, групповой, краткосрочный.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неделя- 5 дней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п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2534394" cy="2106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Систематическое изучение наиболее вероятных причин возникновения пожара.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Целенаправленное изучение правил безопасности поведения в детском саду, дома, на улице, в лесу.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во главе проекта стоит ребенок,  забота о его  здоровье и безопасности.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позволяет формировать новые знания, умения по пожарной безопасности ребенка на базе уже имеющихся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реализации проекта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пббб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509120"/>
            <a:ext cx="3168352" cy="2137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>
                <a:solidFill>
                  <a:srgbClr val="002060"/>
                </a:solidFill>
              </a:rPr>
              <a:t>Работа с родителями: (1 день)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1   Презентация проекта по ПБ«Огонь-друг, огонь - враг»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2   Конкурс  на лучший детско-родительский плакат «Не играй с огнем»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3   Организация выставки рисунков по пожарной безопасности.</a:t>
            </a:r>
          </a:p>
          <a:p>
            <a:pPr>
              <a:buNone/>
            </a:pPr>
            <a:r>
              <a:rPr lang="ru-RU" sz="1800" u="sng" dirty="0" smtClean="0">
                <a:solidFill>
                  <a:srgbClr val="002060"/>
                </a:solidFill>
              </a:rPr>
              <a:t>«Что такое огонь?»(2 день)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1  Беседа с детьми «Эта спичка-невеличка»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2  Дидактическая игра «Огнеопасные предметы»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3  Чтение произведения К.И.Чуковского «Путаница»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4   Стихи и загадки о пожарной безопасности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«Полезный огонь» (3 день)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1  Конкурс детских рисунков «Огонь-друг, огонь-враг»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2  Чтение  и обсуждение сказки «Как человек подружился с огнем»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3   НОД «Огонь-друг»</a:t>
            </a: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72000"/>
          </a:xfrm>
        </p:spPr>
        <p:txBody>
          <a:bodyPr/>
          <a:lstStyle/>
          <a:p>
            <a:pPr marL="342900" indent="-34290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Дидактическая игра «Причины пожара»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2.Чтение сказки  «Кошкин дом»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Сюжетно-ролевые игры «Наш дом», «Мы пожарные»     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 Рассматривание иллюстраций по ППБ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«Огонь –друг и враг» (5 день)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Просмотр видеофильма «Огонь друг и враг человека»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Инсценировка сказки «Кошкин дом»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 Подвижные игры «Кто быстрее», «Мы пожарники»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«Опасный огонь» (4 день)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пожарка\4270c8a58f0068196c7aec00cc742123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77072"/>
            <a:ext cx="396044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б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2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User\Desktop\пб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5238750" cy="3724275"/>
          </a:xfrm>
          <a:prstGeom prst="rect">
            <a:avLst/>
          </a:prstGeom>
          <a:noFill/>
        </p:spPr>
      </p:pic>
      <p:pic>
        <p:nvPicPr>
          <p:cNvPr id="5125" name="Picture 5" descr="C:\Users\User\Desktop\пожарка\0ffc0f0c16cf78d27757c218fad15cf0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4752528" cy="289713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2286000"/>
            <a:ext cx="8229600" cy="4572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2мл д\фото по пожарке\IMG_20160118_155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752528" cy="3240360"/>
          </a:xfrm>
          <a:prstGeom prst="rect">
            <a:avLst/>
          </a:prstGeom>
          <a:noFill/>
        </p:spPr>
      </p:pic>
      <p:pic>
        <p:nvPicPr>
          <p:cNvPr id="5" name="Picture 4" descr="C:\Users\User\Desktop\ббб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29120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154</TotalTime>
  <Words>421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Муниципальное бюджетное дошкольное образовательное учреждение детский сад №9 «Малахитовая шкатулка»  г. Нижневартовск</vt:lpstr>
      <vt:lpstr>Цель:     формировать у детей осознанного и ответственного  отношения к выполнению правил пожарной безопасности.  </vt:lpstr>
      <vt:lpstr>Слайд 3</vt:lpstr>
      <vt:lpstr>Принципы реализации проекта</vt:lpstr>
      <vt:lpstr>Реализация проекта:</vt:lpstr>
      <vt:lpstr>«Опасный огонь» (4 день)</vt:lpstr>
      <vt:lpstr>Слайд 7</vt:lpstr>
      <vt:lpstr>Слайд 8</vt:lpstr>
      <vt:lpstr>Слайд 9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</dc:title>
  <dc:creator>User</dc:creator>
  <cp:lastModifiedBy>User</cp:lastModifiedBy>
  <cp:revision>18</cp:revision>
  <dcterms:created xsi:type="dcterms:W3CDTF">2016-11-06T06:30:17Z</dcterms:created>
  <dcterms:modified xsi:type="dcterms:W3CDTF">2016-11-06T09:06:52Z</dcterms:modified>
</cp:coreProperties>
</file>